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40" r:id="rId2"/>
    <p:sldId id="441" r:id="rId3"/>
    <p:sldId id="442" r:id="rId4"/>
    <p:sldId id="443" r:id="rId5"/>
    <p:sldId id="444" r:id="rId6"/>
    <p:sldId id="445" r:id="rId7"/>
    <p:sldId id="446" r:id="rId8"/>
    <p:sldId id="44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1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55542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重复值处理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cs typeface="+mn-lt"/>
                <a:sym typeface="+mn-lt"/>
              </a:rPr>
              <a:t>数据质量与数据清洗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2160801"/>
            <a:ext cx="5077459" cy="858624"/>
            <a:chOff x="1991600" y="2901222"/>
            <a:chExt cx="540728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511" y="3091914"/>
              <a:ext cx="4237378" cy="55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记录重复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3609975"/>
            <a:ext cx="5077460" cy="858520"/>
            <a:chOff x="5173118" y="2883412"/>
            <a:chExt cx="5407291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43030" y="3062674"/>
              <a:ext cx="4237379" cy="55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特征重复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记录重复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记录重复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116648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记录重复，即一个或者多个特征某几个记录的值完全相同。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方法一：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是利用列表（list）去重，自定义去重函数：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5020580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方法二：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是利用集合（set）的元素是唯一的特性去重，如dish_set = set(dishes)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比较上述两种方法可以发现，方法一代码冗长。方法二代码简单了许多，但会导致数据的排列发生改变。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22171" y="2309813"/>
          <a:ext cx="7947660" cy="2493724"/>
        </p:xfrm>
        <a:graphic>
          <a:graphicData uri="http://schemas.openxmlformats.org/drawingml/2006/table">
            <a:tbl>
              <a:tblPr bandRow="1">
                <a:effectLst/>
                <a:tableStyleId>{5940675A-B579-460E-94D1-54222C63F5DA}</a:tableStyleId>
              </a:tblPr>
              <a:tblGrid>
                <a:gridCol w="794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2475">
                <a:tc>
                  <a:txBody>
                    <a:bodyPr/>
                    <a:lstStyle/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def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delRep</a:t>
                      </a: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(list1):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list2=[]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for i in list1: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if i not in list2: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list2.append(i)</a:t>
                      </a:r>
                      <a:endParaRPr lang="zh-CN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60045" indent="0" fontAlgn="auto">
                        <a:lnSpc>
                          <a:spcPct val="130000"/>
                        </a:lnSpc>
                        <a:spcBef>
                          <a:spcPts val="100"/>
                        </a:spcBef>
                        <a:buNone/>
                      </a:pPr>
                      <a:r>
                        <a:rPr lang="en-US" altLang="zh-CN" sz="2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return list2 </a:t>
                      </a:r>
                    </a:p>
                  </a:txBody>
                  <a:tcPr marT="45696" marB="45696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记录重复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466533"/>
            <a:ext cx="1007554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andas提供了一个名为drop_duplicates的去重方法。该方法只对DataFrame或者Series类型有效。这种方法不会改变数据原始排列。该方法不仅支持单一特征的数据去重，还能够依据DataFrame的其中一个或者几个特征进行去重操作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pandas.DataFrame(Series).drop_duplicates(self, subset=None, keep='first', inplace=False)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5811" y="4070985"/>
          <a:ext cx="10660380" cy="1828800"/>
        </p:xfrm>
        <a:graphic>
          <a:graphicData uri="http://schemas.openxmlformats.org/drawingml/2006/table">
            <a:tbl>
              <a:tblPr firstRow="1" firstCol="1" bandRow="1">
                <a:effectLst/>
                <a:tableStyleId>{5940675A-B579-460E-94D1-54222C63F5DA}</a:tableStyleId>
              </a:tblPr>
              <a:tblGrid>
                <a:gridCol w="162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7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参数名称</a:t>
                      </a:r>
                      <a:endParaRPr lang="zh-CN" sz="1800" b="1" kern="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5EB3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1800" b="1" kern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solidFill>
                      <a:srgbClr val="5EB3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subset</a:t>
                      </a:r>
                      <a:endParaRPr lang="en-US" sz="1800" b="0" kern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sequence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。表示进行去重的列。默认为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，表示全部列。</a:t>
                      </a:r>
                      <a:endParaRPr lang="zh-CN" sz="1800" kern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keep</a:t>
                      </a:r>
                      <a:endParaRPr lang="en-US" sz="1800" b="0" kern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接收特定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。表示重复时保留第几个数据。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：保留第一个。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Last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：保留最后一个。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False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：只要有重复都不保留。默认为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800" kern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inplace</a:t>
                      </a:r>
                      <a:endParaRPr lang="en-US" sz="1800" b="0" kern="0" dirty="0" err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</a:t>
                      </a:r>
                      <a:r>
                        <a:rPr lang="en-US" sz="1800" kern="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boolean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。表示是否在原表上进行操作。默认为</a:t>
                      </a: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False</a:t>
                      </a:r>
                      <a:r>
                        <a:rPr lang="zh-CN" sz="1800" kern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800" kern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31646" marR="31646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5EB3C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特征重复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特征重复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8911" y="1670557"/>
            <a:ext cx="748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结合相关的数学和统计学知识，去除连续型特征重复可以利用特征间的相似度将两个相似度为1的特征去除一个。在pandas中相似度的计算方法为corr，使用该方法计算相似度时，默认为“pearson”法 ，可以通过“method”参数调节，目前还支持“spearman”法和“kendall”法。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除了使用相似度矩阵进行特征去重之外，可以通过DataFrame.equals的方法进行特征去重。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98075" y="2189341"/>
            <a:ext cx="2971508" cy="2971382"/>
            <a:chOff x="4255300" y="1860398"/>
            <a:chExt cx="3722840" cy="3722682"/>
          </a:xfrm>
        </p:grpSpPr>
        <p:grpSp>
          <p:nvGrpSpPr>
            <p:cNvPr id="5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7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6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8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5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9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3e2425-5443-4cbc-8f04-665388537aac}"/>
  <p:tag name="TABLE_ENDDRAG_ORIGIN_RECT" val="839*144"/>
  <p:tag name="TABLE_ENDDRAG_RECT" val="65*320*839*144"/>
</p:tagLst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409</Words>
  <Application>Microsoft Office PowerPoint</Application>
  <PresentationFormat>宽屏</PresentationFormat>
  <Paragraphs>40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微软雅黑</vt:lpstr>
      <vt:lpstr>印品黑体</vt:lpstr>
      <vt:lpstr>Arial</vt:lpstr>
      <vt:lpstr>Calibri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hemeng1120@qq.com</cp:lastModifiedBy>
  <cp:revision>167</cp:revision>
  <dcterms:created xsi:type="dcterms:W3CDTF">2019-06-19T02:08:00Z</dcterms:created>
  <dcterms:modified xsi:type="dcterms:W3CDTF">2024-03-13T15:12:19Z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